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62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044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006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55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4973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87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377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816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955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70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68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E60BC-A83F-464E-AD2A-9CCF5A18C6C5}" type="datetimeFigureOut">
              <a:rPr lang="es-ES" smtClean="0"/>
              <a:t>10/02/2020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FF2B6-E2DB-41CD-BEB8-A52BAC444C8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911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18134" y="-457200"/>
            <a:ext cx="13011150" cy="7315200"/>
          </a:xfrm>
          <a:prstGeom prst="rect">
            <a:avLst/>
          </a:prstGeom>
        </p:spPr>
      </p:pic>
      <p:cxnSp>
        <p:nvCxnSpPr>
          <p:cNvPr id="4" name="Conector recto de flecha 3"/>
          <p:cNvCxnSpPr/>
          <p:nvPr/>
        </p:nvCxnSpPr>
        <p:spPr>
          <a:xfrm>
            <a:off x="10398034" y="4876324"/>
            <a:ext cx="26126" cy="14591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 flipH="1">
            <a:off x="9764484" y="3252652"/>
            <a:ext cx="1678578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Pulsar este icono y cambiará de modo lectura a poder cumplimentarlo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698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2009" y="-287383"/>
            <a:ext cx="13011150" cy="7315200"/>
          </a:xfrm>
          <a:prstGeom prst="rect">
            <a:avLst/>
          </a:prstGeom>
        </p:spPr>
      </p:pic>
      <p:cxnSp>
        <p:nvCxnSpPr>
          <p:cNvPr id="6" name="Conector recto de flecha 5"/>
          <p:cNvCxnSpPr/>
          <p:nvPr/>
        </p:nvCxnSpPr>
        <p:spPr>
          <a:xfrm flipH="1" flipV="1">
            <a:off x="4611189" y="3461657"/>
            <a:ext cx="4728754" cy="783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9339943" y="3278777"/>
            <a:ext cx="2952206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Situar el cursor dentro del rectángulo, pinchar y comenzar a escribir.</a:t>
            </a:r>
          </a:p>
          <a:p>
            <a:r>
              <a:rPr lang="es-ES" dirty="0" smtClean="0"/>
              <a:t>Repetir operación en cada campo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8735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87383"/>
            <a:ext cx="13011150" cy="73152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413863" y="3370217"/>
            <a:ext cx="152835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Escribir en zonas sombreadas gris</a:t>
            </a:r>
            <a:endParaRPr lang="es-ES" dirty="0"/>
          </a:p>
        </p:txBody>
      </p:sp>
      <p:cxnSp>
        <p:nvCxnSpPr>
          <p:cNvPr id="5" name="Conector recto de flecha 4"/>
          <p:cNvCxnSpPr/>
          <p:nvPr/>
        </p:nvCxnSpPr>
        <p:spPr>
          <a:xfrm flipH="1" flipV="1">
            <a:off x="3487784" y="3252651"/>
            <a:ext cx="2926079" cy="7184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 flipH="1">
            <a:off x="751113" y="5303520"/>
            <a:ext cx="196596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Realiza </a:t>
            </a:r>
            <a:r>
              <a:rPr lang="es-ES" smtClean="0"/>
              <a:t>operaciones automáticamente</a:t>
            </a:r>
            <a:endParaRPr lang="es-ES" dirty="0"/>
          </a:p>
        </p:txBody>
      </p:sp>
      <p:cxnSp>
        <p:nvCxnSpPr>
          <p:cNvPr id="9" name="Conector recto de flecha 8"/>
          <p:cNvCxnSpPr/>
          <p:nvPr/>
        </p:nvCxnSpPr>
        <p:spPr>
          <a:xfrm flipV="1">
            <a:off x="2717073" y="5434150"/>
            <a:ext cx="4402184" cy="14369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6632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37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JIMENEZ LOPEZ, ANTONIO RAMON</dc:creator>
  <cp:lastModifiedBy>JIMENEZ LOPEZ, ANTONIO RAMON</cp:lastModifiedBy>
  <cp:revision>7</cp:revision>
  <dcterms:created xsi:type="dcterms:W3CDTF">2020-02-10T12:12:09Z</dcterms:created>
  <dcterms:modified xsi:type="dcterms:W3CDTF">2020-02-10T14:41:42Z</dcterms:modified>
</cp:coreProperties>
</file>